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 HUIHPI NUN CIANGA KIDALNA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0399"/>
            <a:ext cx="12192000" cy="2789884"/>
          </a:xfrm>
        </p:spPr>
        <p:txBody>
          <a:bodyPr>
            <a:normAutofit/>
          </a:bodyPr>
          <a:lstStyle/>
          <a:p>
            <a:r>
              <a:rPr lang="en-US" sz="3200" dirty="0"/>
              <a:t>A Shelter in the Time of Storm </a:t>
            </a:r>
          </a:p>
          <a:p>
            <a:r>
              <a:rPr lang="en-US" sz="3200" dirty="0"/>
              <a:t>Late 94:22</a:t>
            </a:r>
          </a:p>
          <a:p>
            <a:r>
              <a:rPr lang="en-US" sz="3200" dirty="0"/>
              <a:t>Vernon J. Charles Worth, 1839-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 bit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5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hi!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0597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gal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9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7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9" y="6156101"/>
            <a:ext cx="240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2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45. HUIHPI NUN CIANGA KIDALNA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2018-12-14T15:21:56Z</dcterms:modified>
</cp:coreProperties>
</file>